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photosynthe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The Invisible Plant Factory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Plants Build Themselves from Thin Air and Sunlight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MS-LS1-6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6th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plants convert light energy, water, and carbon dioxide into glucose and oxygen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sunlight intensity, water availability, CO₂ concentration, and chlorophyll affect photosynthesis rates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Describe photosynthesis as a chemical reaction that transforms energy and matter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Connect photosynthesis to the global carbon cycle and energy flow in ecosystems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Photosynthesis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plants use to convert light energy, CO₂, and water into glucose (food) and oxygen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Chlorophyll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green pigment in plant cells that captures light energy to power photosynthesis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Glucose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sugar molecule (C₆H₁₂O₆) that stores chemical energy — the product of photosynthesis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Carbon Dioxide (CO₂)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gas in the atmosphere that plants absorb and use as a carbon source for building molecules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If plants make their own food from sunlight and air, where does the MASS of a giant tree actually come from?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Plants Build Themselves from Thin Air and Sunlight. Today we'll build a MODEL to discover the answer!</a:t>
            </a:r>
          </a:p>
        </p:txBody>
      </p:sp>
      <p:pic>
        <p:nvPicPr>
          <p:cNvPr id="8" name="Picture 7" descr="landscape-pla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photosynthe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Sunlight Intensity</a:t>
            </a:r>
          </a:p>
          <a:p>
            <a:pPr>
              <a:spcBef>
                <a:spcPts val="600"/>
              </a:spcBef>
              <a:defRPr sz="1600"/>
            </a:pPr>
            <a:r>
              <a:t>     *  Water Availability</a:t>
            </a:r>
          </a:p>
          <a:p>
            <a:pPr>
              <a:spcBef>
                <a:spcPts val="600"/>
              </a:spcBef>
              <a:defRPr sz="1600"/>
            </a:pPr>
            <a:r>
              <a:t>     *  CO₂ Concentration</a:t>
            </a:r>
          </a:p>
          <a:p>
            <a:pPr>
              <a:spcBef>
                <a:spcPts val="600"/>
              </a:spcBef>
              <a:defRPr sz="1600"/>
            </a:pPr>
            <a:r>
              <a:t>     *  Chlorophyll Amount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pla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sunlight intensity increases, what happens to the rate of photosynthesis? What happens when CO₂ runs low — can the plant still make food?</a:t>
            </a:r>
          </a:p>
        </p:txBody>
      </p:sp>
      <p:pic>
        <p:nvPicPr>
          <p:cNvPr id="8" name="Picture 7" descr="discussion-pla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Perfect Day</a:t>
            </a:r>
          </a:p>
          <a:p>
            <a:pPr>
              <a:defRPr sz="1400"/>
            </a:pPr>
            <a:r>
              <a:t>     Set all inputs to moderate-high levels and observe glucose production</a:t>
            </a:r>
          </a:p>
          <a:p>
            <a:pPr>
              <a:spcBef>
                <a:spcPts val="1200"/>
              </a:spcBef>
              <a:defRPr sz="1600" b="1"/>
            </a:pPr>
            <a:r>
              <a:t>Cloudy Week</a:t>
            </a:r>
          </a:p>
          <a:p>
            <a:pPr>
              <a:defRPr sz="1400"/>
            </a:pPr>
            <a:r>
              <a:t>     Lock Sunlight Intensity to 20% and observe how it affects the plant</a:t>
            </a:r>
          </a:p>
          <a:p>
            <a:pPr>
              <a:spcBef>
                <a:spcPts val="1200"/>
              </a:spcBef>
              <a:defRPr sz="1600" b="1"/>
            </a:pPr>
            <a:r>
              <a:t>Drought Stress</a:t>
            </a:r>
          </a:p>
          <a:p>
            <a:pPr>
              <a:defRPr sz="1400"/>
            </a:pPr>
            <a:r>
              <a:t>     Set Water Availability to 10% while keeping other inputs normal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Plants need ALL THREE inputs (sunlight, water, CO₂) — removing any one stops photosynthesis completely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Most of a tree's mass comes from CARBON DIOXIDE in the air, not from the soil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Photosynthesis is the reverse of cellular respiration — they're balanced opposite reactions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More chlorophyll allows a plant to capture more light energy, increasing photosynthesis rate up to a saturation point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A giant tree's mass comes mostly from carbon dioxide in the AIR! During photosynthesis, plants pull CO₂ from the atmosphere and use light energy to rearrange the carbon atoms into glucose molecules. Those carbon atoms become the wood, bark, and leaves. A tree is literally built from air and sunlight — the soil mainly provides water and minerals!</a:t>
            </a:r>
          </a:p>
        </p:txBody>
      </p:sp>
      <p:pic>
        <p:nvPicPr>
          <p:cNvPr id="8" name="Picture 7" descr="cover-photosynthe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Space Greenhouse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greenhouse for a Mars colony that provides maximum food production by optimizing photosynthesis conditions in an environment with limited resources.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NASA is planning a Mars colony and needs a self-sustaining greenhouse. Mars has 95% CO₂ atmosphere but only 43% of Earth's sunlight, limited water, and no soil. Your agricultural engineering team must design a greenhouse using your photosynthesis model evidence.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provide enough light for photosynthesis on Mars where sunlight is weaker?</a:t>
            </a:r>
          </a:p>
          <a:p>
            <a:pPr>
              <a:spcBef>
                <a:spcPts val="400"/>
              </a:spcBef>
              <a:defRPr sz="1300"/>
            </a:pPr>
            <a:r>
              <a:t>     *  With 95% CO₂ on Mars, is carbon dioxide still a limiting factor? What IS the limiting factor?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recycle water and nutrients in a closed system?</a:t>
            </a:r>
          </a:p>
        </p:txBody>
      </p:sp>
      <p:pic>
        <p:nvPicPr>
          <p:cNvPr id="7" name="Picture 6" descr="stem-greenhou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Botanists and Agricultural Engineers develop new crop varieties, design sustainable farming systems, and study how to grow food in extreme environments — including space. They earn $55,000–$110,000/year.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